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81" r:id="rId3"/>
    <p:sldId id="260" r:id="rId4"/>
    <p:sldId id="305" r:id="rId5"/>
    <p:sldId id="332" r:id="rId6"/>
    <p:sldId id="333" r:id="rId7"/>
    <p:sldId id="334" r:id="rId8"/>
    <p:sldId id="335" r:id="rId9"/>
    <p:sldId id="356" r:id="rId10"/>
    <p:sldId id="357" r:id="rId11"/>
    <p:sldId id="336" r:id="rId12"/>
    <p:sldId id="358" r:id="rId13"/>
    <p:sldId id="337" r:id="rId14"/>
    <p:sldId id="338" r:id="rId15"/>
    <p:sldId id="359" r:id="rId16"/>
    <p:sldId id="360" r:id="rId17"/>
    <p:sldId id="361" r:id="rId18"/>
    <p:sldId id="362" r:id="rId19"/>
    <p:sldId id="3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 Amaladoss" initials="LA" lastIdx="1" clrIdx="0">
    <p:extLst>
      <p:ext uri="{19B8F6BF-5375-455C-9EA6-DF929625EA0E}">
        <p15:presenceInfo xmlns:p15="http://schemas.microsoft.com/office/powerpoint/2012/main" userId="a44bfd8eb94819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610" autoAdjust="0"/>
  </p:normalViewPr>
  <p:slideViewPr>
    <p:cSldViewPr snapToGrid="0">
      <p:cViewPr varScale="1">
        <p:scale>
          <a:sx n="69" d="100"/>
          <a:sy n="69" d="100"/>
        </p:scale>
        <p:origin x="121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r>
              <a:rPr lang="en-US" baseline="0" dirty="0" smtClean="0"/>
              <a:t> – personal</a:t>
            </a:r>
          </a:p>
          <a:p>
            <a:r>
              <a:rPr lang="en-US" baseline="0" dirty="0" smtClean="0"/>
              <a:t>Page – Business</a:t>
            </a:r>
          </a:p>
          <a:p>
            <a:r>
              <a:rPr lang="en-US" baseline="0" dirty="0" smtClean="0"/>
              <a:t>Group – Community or forum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Ensure</a:t>
            </a:r>
            <a:r>
              <a:rPr lang="en-US" baseline="0" dirty="0" smtClean="0"/>
              <a:t> your ad is number 1 an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Reach the exact target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3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Using</a:t>
            </a:r>
            <a:r>
              <a:rPr lang="en-US" baseline="0" dirty="0" smtClean="0"/>
              <a:t> the tool. To listen the conversation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Hootsuite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Warble – get email alerts for twitter conversations.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Warble.co an signup by twitter account.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3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Growth Hacking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Social Media Marketing – SMM</a:t>
            </a:r>
          </a:p>
          <a:p>
            <a:r>
              <a:rPr lang="en-US" dirty="0" smtClean="0"/>
              <a:t>Twitter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for Brand Awareness –Twitter Contest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63" y="1828455"/>
            <a:ext cx="4803283" cy="4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Key Factors that influencing Trending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1985790"/>
            <a:ext cx="11352450" cy="4192587"/>
          </a:xfrm>
        </p:spPr>
        <p:txBody>
          <a:bodyPr>
            <a:noAutofit/>
          </a:bodyPr>
          <a:lstStyle/>
          <a:p>
            <a:r>
              <a:rPr lang="en-US" sz="3000" dirty="0" smtClean="0"/>
              <a:t>Volume of Tweets</a:t>
            </a:r>
          </a:p>
          <a:p>
            <a:r>
              <a:rPr lang="en-US" sz="3000" dirty="0" smtClean="0"/>
              <a:t>Frequency of Tweets</a:t>
            </a:r>
          </a:p>
          <a:p>
            <a:r>
              <a:rPr lang="en-US" sz="3000" dirty="0" smtClean="0"/>
              <a:t>Number of Unique users tweeting</a:t>
            </a:r>
          </a:p>
          <a:p>
            <a:r>
              <a:rPr lang="en-US" sz="3000" dirty="0" smtClean="0"/>
              <a:t>Twitter influencers tweeting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Though trending can increase reach exponentially, it does not generally have any significant business impact such as an increase in enquiries/sales</a:t>
            </a:r>
          </a:p>
        </p:txBody>
      </p:sp>
    </p:spTree>
    <p:extLst>
      <p:ext uri="{BB962C8B-B14F-4D97-AF65-F5344CB8AC3E}">
        <p14:creationId xmlns:p14="http://schemas.microsoft.com/office/powerpoint/2010/main" val="295669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Tweetchats</a:t>
            </a:r>
            <a:r>
              <a:rPr lang="en-US" sz="4000" dirty="0" smtClean="0"/>
              <a:t> – for brand awareness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2282358"/>
            <a:ext cx="11352450" cy="3253475"/>
          </a:xfrm>
        </p:spPr>
        <p:txBody>
          <a:bodyPr>
            <a:noAutofit/>
          </a:bodyPr>
          <a:lstStyle/>
          <a:p>
            <a:r>
              <a:rPr lang="en-US" sz="3000" dirty="0" smtClean="0"/>
              <a:t>A group of people coming together on twitter for about an hour at regular intervals to have a conversation that resolves around a pre-determined hashtag.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59" y="3909095"/>
            <a:ext cx="8945233" cy="20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Tweetchats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19" y="2131539"/>
            <a:ext cx="7365356" cy="42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Leverage Trending/Topical Content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34" y="2134242"/>
            <a:ext cx="6011537" cy="34757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4108" y="5821403"/>
            <a:ext cx="495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https://www.youtube.com/watch?v=ZDSc0V3AEnk</a:t>
            </a:r>
          </a:p>
        </p:txBody>
      </p:sp>
    </p:spTree>
    <p:extLst>
      <p:ext uri="{BB962C8B-B14F-4D97-AF65-F5344CB8AC3E}">
        <p14:creationId xmlns:p14="http://schemas.microsoft.com/office/powerpoint/2010/main" val="129406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not to Leverage Topical Content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76" y="2206967"/>
            <a:ext cx="7601496" cy="42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not to Leverage Topical Content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3" y="2212630"/>
            <a:ext cx="6932581" cy="39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Twitter for Lead Generation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59" y="2190749"/>
            <a:ext cx="4873505" cy="445718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Search for keywords related to your industry, listen in for conversations happening around them and contribute where relevant</a:t>
            </a:r>
          </a:p>
          <a:p>
            <a:r>
              <a:rPr lang="en-US" sz="2800" dirty="0" smtClean="0"/>
              <a:t>A relevant contact is far more important than a hundred random contacts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29" y="1828456"/>
            <a:ext cx="2854412" cy="48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Tweroid</a:t>
            </a:r>
            <a:r>
              <a:rPr lang="en-US" dirty="0"/>
              <a:t> – Lets you know what is the best time to tweet.</a:t>
            </a:r>
          </a:p>
          <a:p>
            <a:r>
              <a:rPr lang="en-US" dirty="0"/>
              <a:t>Hastagify.me – Helps you find out what hash tag you can use</a:t>
            </a:r>
          </a:p>
          <a:p>
            <a:r>
              <a:rPr lang="en-US" dirty="0"/>
              <a:t>Warble – To create alerts and get notified and to listen particular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Ads 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58747" y="227115"/>
            <a:ext cx="7429820" cy="4226010"/>
          </a:xfrm>
        </p:spPr>
        <p:txBody>
          <a:bodyPr>
            <a:noAutofit/>
          </a:bodyPr>
          <a:lstStyle/>
          <a:p>
            <a:r>
              <a:rPr lang="en-US" sz="2700" dirty="0" smtClean="0">
                <a:sym typeface="Wingdings" panose="05000000000000000000" pitchFamily="2" charset="2"/>
              </a:rPr>
              <a:t>Introduction to Twitter</a:t>
            </a:r>
            <a:br>
              <a:rPr lang="en-US" sz="2700" dirty="0" smtClean="0">
                <a:sym typeface="Wingdings" panose="05000000000000000000" pitchFamily="2" charset="2"/>
              </a:rPr>
            </a:br>
            <a:r>
              <a:rPr lang="en-US" sz="2700" dirty="0" smtClean="0">
                <a:sym typeface="Wingdings" panose="05000000000000000000" pitchFamily="2" charset="2"/>
              </a:rPr>
              <a:t>Twitter Marketing Terminology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>
                <a:sym typeface="Wingdings" panose="05000000000000000000" pitchFamily="2" charset="2"/>
              </a:rPr>
              <a:t>Twitter Lists and Trends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>
                <a:sym typeface="Wingdings" panose="05000000000000000000" pitchFamily="2" charset="2"/>
              </a:rPr>
              <a:t>Twitter Marketing for Brand Awareness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>
                <a:sym typeface="Wingdings" panose="05000000000000000000" pitchFamily="2" charset="2"/>
              </a:rPr>
              <a:t>Twitter Marketing for Lead Generation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>
                <a:sym typeface="Wingdings" panose="05000000000000000000" pitchFamily="2" charset="2"/>
              </a:rPr>
              <a:t> Social Media for listening and monitoring/Social Media response management</a:t>
            </a:r>
            <a:r>
              <a:rPr lang="en-US" sz="2700" dirty="0">
                <a:sym typeface="Wingdings" panose="05000000000000000000" pitchFamily="2" charset="2"/>
              </a:rPr>
              <a:t/>
            </a:r>
            <a:br>
              <a:rPr lang="en-US" sz="2700" dirty="0">
                <a:sym typeface="Wingdings" panose="05000000000000000000" pitchFamily="2" charset="2"/>
              </a:rPr>
            </a:br>
            <a:r>
              <a:rPr lang="en-US" sz="2700" dirty="0" smtClean="0">
                <a:sym typeface="Wingdings" panose="05000000000000000000" pitchFamily="2" charset="2"/>
              </a:rPr>
              <a:t> Twitter Ads</a:t>
            </a:r>
            <a:br>
              <a:rPr lang="en-US" sz="2700" dirty="0" smtClean="0">
                <a:sym typeface="Wingdings" panose="05000000000000000000" pitchFamily="2" charset="2"/>
              </a:rPr>
            </a:br>
            <a:r>
              <a:rPr lang="en-US" sz="2700" dirty="0" smtClean="0">
                <a:sym typeface="Wingdings" panose="05000000000000000000" pitchFamily="2" charset="2"/>
              </a:rPr>
              <a:t> Twitter Analytics</a:t>
            </a:r>
            <a:br>
              <a:rPr lang="en-US" sz="2700" dirty="0" smtClean="0">
                <a:sym typeface="Wingdings" panose="05000000000000000000" pitchFamily="2" charset="2"/>
              </a:rPr>
            </a:br>
            <a:r>
              <a:rPr lang="en-US" sz="2700" dirty="0" smtClean="0">
                <a:sym typeface="Wingdings" panose="05000000000000000000" pitchFamily="2" charset="2"/>
              </a:rPr>
              <a:t> Twitter tools – </a:t>
            </a:r>
            <a:r>
              <a:rPr lang="en-US" sz="2700" dirty="0" err="1" smtClean="0">
                <a:sym typeface="Wingdings" panose="05000000000000000000" pitchFamily="2" charset="2"/>
              </a:rPr>
              <a:t>Crowdfire</a:t>
            </a:r>
            <a:r>
              <a:rPr lang="en-US" sz="2700" dirty="0" smtClean="0">
                <a:sym typeface="Wingdings" panose="05000000000000000000" pitchFamily="2" charset="2"/>
              </a:rPr>
              <a:t>, </a:t>
            </a:r>
            <a:r>
              <a:rPr lang="en-US" sz="2700" dirty="0" err="1" smtClean="0">
                <a:sym typeface="Wingdings" panose="05000000000000000000" pitchFamily="2" charset="2"/>
              </a:rPr>
              <a:t>Tweriod</a:t>
            </a:r>
            <a:r>
              <a:rPr lang="en-US" sz="2700" dirty="0" smtClean="0">
                <a:sym typeface="Wingdings" panose="05000000000000000000" pitchFamily="2" charset="2"/>
              </a:rPr>
              <a:t>, </a:t>
            </a:r>
            <a:r>
              <a:rPr lang="en-US" sz="2700" dirty="0" err="1" smtClean="0">
                <a:sym typeface="Wingdings" panose="05000000000000000000" pitchFamily="2" charset="2"/>
              </a:rPr>
              <a:t>Hashtagify</a:t>
            </a:r>
            <a:r>
              <a:rPr lang="en-US" sz="2700" dirty="0" smtClean="0">
                <a:sym typeface="Wingdings" panose="05000000000000000000" pitchFamily="2" charset="2"/>
              </a:rPr>
              <a:t>, Warble</a:t>
            </a:r>
            <a:endParaRPr lang="en-US" sz="270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558747" y="4589463"/>
            <a:ext cx="7241057" cy="1500187"/>
          </a:xfrm>
        </p:spPr>
        <p:txBody>
          <a:bodyPr>
            <a:normAutofit lnSpcReduction="10000"/>
          </a:bodyPr>
          <a:lstStyle/>
          <a:p>
            <a:r>
              <a:rPr lang="en-US" sz="5000" dirty="0" smtClean="0"/>
              <a:t>SMM –Twitter Marketing - Agenda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5555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Twitter?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2190749"/>
            <a:ext cx="9662984" cy="4165446"/>
          </a:xfrm>
        </p:spPr>
        <p:txBody>
          <a:bodyPr>
            <a:noAutofit/>
          </a:bodyPr>
          <a:lstStyle/>
          <a:p>
            <a:r>
              <a:rPr lang="en-US" sz="3000" dirty="0" smtClean="0"/>
              <a:t>Twitter is for microblogging(blogging in short form) blogs – are articles written in web, people express their thoughts and ideas.</a:t>
            </a:r>
          </a:p>
          <a:p>
            <a:r>
              <a:rPr lang="en-US" sz="3000" dirty="0" smtClean="0"/>
              <a:t>Twitter is for real-time updates and news</a:t>
            </a:r>
          </a:p>
          <a:p>
            <a:r>
              <a:rPr lang="en-US" sz="3000" dirty="0" smtClean="0"/>
              <a:t>Twitter is for opinions and opinionated people(helpful in identifying the characteristics of target audience)</a:t>
            </a:r>
          </a:p>
          <a:p>
            <a:r>
              <a:rPr lang="en-US" sz="3000" dirty="0" smtClean="0"/>
              <a:t>Twitter is for a ‘public’ person(All tweets are public until you change the settings)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</a:t>
            </a:r>
            <a:r>
              <a:rPr lang="en-US" sz="4000" dirty="0" err="1" smtClean="0"/>
              <a:t>vs</a:t>
            </a:r>
            <a:r>
              <a:rPr lang="en-US" sz="4000" dirty="0" smtClean="0"/>
              <a:t> Other Social Networks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2190748"/>
            <a:ext cx="10923373" cy="3715782"/>
          </a:xfrm>
        </p:spPr>
        <p:txBody>
          <a:bodyPr>
            <a:noAutofit/>
          </a:bodyPr>
          <a:lstStyle/>
          <a:p>
            <a:r>
              <a:rPr lang="en-US" sz="3000" dirty="0" smtClean="0"/>
              <a:t>140 character limit</a:t>
            </a:r>
          </a:p>
          <a:p>
            <a:r>
              <a:rPr lang="en-US" sz="3000" dirty="0" smtClean="0"/>
              <a:t>Public platform</a:t>
            </a:r>
          </a:p>
          <a:p>
            <a:r>
              <a:rPr lang="en-US" sz="3000" dirty="0" smtClean="0"/>
              <a:t> The Twitter Feed is only partly algorithmic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566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Marketing Terminology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2190748"/>
            <a:ext cx="11491784" cy="4333619"/>
          </a:xfrm>
        </p:spPr>
        <p:txBody>
          <a:bodyPr>
            <a:noAutofit/>
          </a:bodyPr>
          <a:lstStyle/>
          <a:p>
            <a:r>
              <a:rPr lang="en-US" sz="3000" dirty="0" smtClean="0"/>
              <a:t>Profile– Twitter doesn’t have page unlike FB</a:t>
            </a:r>
          </a:p>
          <a:p>
            <a:r>
              <a:rPr lang="en-US" sz="3000" dirty="0"/>
              <a:t>Tweet – is a 140 character post on twitter</a:t>
            </a:r>
          </a:p>
          <a:p>
            <a:r>
              <a:rPr lang="en-US" sz="3000" dirty="0" smtClean="0"/>
              <a:t>Follow – you can only follow a profile like the way you add friends in FB</a:t>
            </a:r>
          </a:p>
          <a:p>
            <a:r>
              <a:rPr lang="en-US" sz="3000" dirty="0" smtClean="0"/>
              <a:t>@Handle -  is a unique username on twitter. </a:t>
            </a:r>
          </a:p>
          <a:p>
            <a:r>
              <a:rPr lang="en-US" sz="3000" dirty="0" smtClean="0"/>
              <a:t>Mention – is a tweet that contains  a users @handle in it</a:t>
            </a:r>
          </a:p>
          <a:p>
            <a:r>
              <a:rPr lang="en-US" sz="3000" dirty="0" smtClean="0"/>
              <a:t>Hashtag – binds together to a particular topic, a common thread that binds around a certain topic or conversation.(search for a particular topic)</a:t>
            </a:r>
          </a:p>
        </p:txBody>
      </p:sp>
    </p:spTree>
    <p:extLst>
      <p:ext uri="{BB962C8B-B14F-4D97-AF65-F5344CB8AC3E}">
        <p14:creationId xmlns:p14="http://schemas.microsoft.com/office/powerpoint/2010/main" val="33058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Twitter Marketing Terminology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984" y="2190748"/>
            <a:ext cx="11352450" cy="4111197"/>
          </a:xfrm>
        </p:spPr>
        <p:txBody>
          <a:bodyPr>
            <a:noAutofit/>
          </a:bodyPr>
          <a:lstStyle/>
          <a:p>
            <a:r>
              <a:rPr lang="en-US" sz="3000" dirty="0" smtClean="0"/>
              <a:t>Direct Message – similar around </a:t>
            </a:r>
            <a:r>
              <a:rPr lang="en-US" sz="3000" dirty="0" err="1" smtClean="0"/>
              <a:t>inboxing</a:t>
            </a:r>
            <a:r>
              <a:rPr lang="en-US" sz="3000" dirty="0" smtClean="0"/>
              <a:t> . You can DM only those who follow you.</a:t>
            </a:r>
          </a:p>
          <a:p>
            <a:r>
              <a:rPr lang="en-US" sz="3000" dirty="0" smtClean="0"/>
              <a:t>Like –same as FB</a:t>
            </a:r>
          </a:p>
          <a:p>
            <a:r>
              <a:rPr lang="en-US" sz="3000" dirty="0" smtClean="0"/>
              <a:t>Retweet – Equivalent to share in FB</a:t>
            </a:r>
          </a:p>
          <a:p>
            <a:r>
              <a:rPr lang="en-US" sz="3000" dirty="0" smtClean="0"/>
              <a:t>Reply – its like comment in FB</a:t>
            </a:r>
          </a:p>
        </p:txBody>
      </p:sp>
    </p:spTree>
    <p:extLst>
      <p:ext uri="{BB962C8B-B14F-4D97-AF65-F5344CB8AC3E}">
        <p14:creationId xmlns:p14="http://schemas.microsoft.com/office/powerpoint/2010/main" val="18006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for Marketing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17" y="2170026"/>
            <a:ext cx="8462834" cy="44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for Brand Awareness –Twitter Contest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6" y="1925718"/>
            <a:ext cx="6171612" cy="49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Twitter for Brand Awareness –Twitter Contest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99" y="1927312"/>
            <a:ext cx="6009000" cy="48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3008</TotalTime>
  <Words>475</Words>
  <Application>Microsoft Office PowerPoint</Application>
  <PresentationFormat>Widescreen</PresentationFormat>
  <Paragraphs>68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Wingdings</vt:lpstr>
      <vt:lpstr>Educational subjects 16x9</vt:lpstr>
      <vt:lpstr>Growth Hacking</vt:lpstr>
      <vt:lpstr>Introduction to Twitter Twitter Marketing Terminology Twitter Lists and Trends Twitter Marketing for Brand Awareness Twitter Marketing for Lead Generation  Social Media for listening and monitoring/Social Media response management  Twitter Ads  Twitter Analytics  Twitter tools – Crowdfire, Tweriod, Hashtagify, Warble</vt:lpstr>
      <vt:lpstr>What is Twitter?</vt:lpstr>
      <vt:lpstr>Twitter vs Other Social Networks</vt:lpstr>
      <vt:lpstr>Twitter Marketing Terminology</vt:lpstr>
      <vt:lpstr>Twitter Marketing Terminology</vt:lpstr>
      <vt:lpstr>Twitter for Marketing</vt:lpstr>
      <vt:lpstr>Twitter for Brand Awareness –Twitter Contest</vt:lpstr>
      <vt:lpstr>Twitter for Brand Awareness –Twitter Contest</vt:lpstr>
      <vt:lpstr>Twitter for Brand Awareness –Twitter Contest</vt:lpstr>
      <vt:lpstr>Key Factors that influencing Trending</vt:lpstr>
      <vt:lpstr>Tweetchats – for brand awareness</vt:lpstr>
      <vt:lpstr>Tweetchats</vt:lpstr>
      <vt:lpstr>Leverage Trending/Topical Content</vt:lpstr>
      <vt:lpstr>How not to Leverage Topical Content</vt:lpstr>
      <vt:lpstr>How not to Leverage Topical Content</vt:lpstr>
      <vt:lpstr>Twitter for Lead Generation</vt:lpstr>
      <vt:lpstr>TWITTER tools</vt:lpstr>
      <vt:lpstr>Twitter Ads -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Leo Amaladoss</dc:creator>
  <cp:lastModifiedBy>Leo</cp:lastModifiedBy>
  <cp:revision>164</cp:revision>
  <dcterms:created xsi:type="dcterms:W3CDTF">2016-11-21T15:31:05Z</dcterms:created>
  <dcterms:modified xsi:type="dcterms:W3CDTF">2020-03-23T08:26:25Z</dcterms:modified>
</cp:coreProperties>
</file>